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1" r:id="rId2"/>
    <p:sldId id="275" r:id="rId3"/>
    <p:sldId id="273" r:id="rId4"/>
    <p:sldId id="274" r:id="rId5"/>
    <p:sldId id="277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0F0F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100E09F-BFA6-4F41-A393-D5CAB04B0C6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54CDF85-C586-42FC-B84B-0367160A081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43E3205-0B3B-470D-978C-A0D394B1EB86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91BCBAA-4C2E-4FF3-927F-EC45B2AFA9C7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E360417-6A5C-4A99-8BBA-93C324F6FC25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03B8906-CD2C-4DCA-AFDA-FE2D33D710C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F2D1A9F-FE2E-4917-8EC9-558D179093A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F27906B-A622-4327-A049-809D12E8C3BA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EB4B11F-74BB-441C-968F-56F6310833A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189F32C-C465-42E2-97C8-A23DA8AD21C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AC18412-F7CB-4464-ADF9-DD576FBCADA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7059A26-D04C-42F2-AF26-CE85233A1F5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IN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IN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1F9BCB1-2DB0-4584-99D8-E6E8C24B380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IN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5A5491-2CD8-6C91-AA5F-EE395025EB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12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2"/>
          <p:cNvSpPr/>
          <p:nvPr/>
        </p:nvSpPr>
        <p:spPr>
          <a:xfrm>
            <a:off x="914400" y="11880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5. Which country is credited with the invention of paper?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India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Greece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China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Egypt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2"/>
          <p:cNvSpPr/>
          <p:nvPr/>
        </p:nvSpPr>
        <p:spPr>
          <a:xfrm>
            <a:off x="914400" y="914400"/>
            <a:ext cx="7772040" cy="479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6. What is the term for the hypothetical region of spacetime with extremely strong gravitational effects from which nothing, not even light, can escape?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White hole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Event horizon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Singularity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Black hole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2"/>
          <p:cNvSpPr/>
          <p:nvPr/>
        </p:nvSpPr>
        <p:spPr>
          <a:xfrm>
            <a:off x="914400" y="9144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7. How many color dots make up one color pixel on a screen?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265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16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8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3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2"/>
          <p:cNvSpPr/>
          <p:nvPr/>
        </p:nvSpPr>
        <p:spPr>
          <a:xfrm>
            <a:off x="914400" y="914400"/>
            <a:ext cx="7772040" cy="4614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8. What was the name of the mission that successfully landed the first humans on the Moon in 1969?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Apollo 10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Apollo 13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Apollo 8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Apollo 11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2"/>
          <p:cNvSpPr/>
          <p:nvPr/>
        </p:nvSpPr>
        <p:spPr>
          <a:xfrm>
            <a:off x="914400" y="9144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9. Who is credited with the discovery of X-rays in 1895?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Max Planck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Marie Curie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Ernest Rutherford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Wilhelm Conrad Röntgen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2"/>
          <p:cNvSpPr/>
          <p:nvPr/>
        </p:nvSpPr>
        <p:spPr>
          <a:xfrm>
            <a:off x="914400" y="914400"/>
            <a:ext cx="7772040" cy="398425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10. What is the term for the first successful test of the atomic bomb, conducted by the United States in July 1945?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A. Manhattan Project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B. Operation Overload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C. Trinity test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D. Hiroshima bombing</a:t>
            </a:r>
            <a:endParaRPr lang="en-IN" sz="2800" b="0" strike="noStrike" spc="-1" dirty="0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"/>
          <p:cNvSpPr/>
          <p:nvPr/>
        </p:nvSpPr>
        <p:spPr>
          <a:xfrm>
            <a:off x="914400" y="914400"/>
            <a:ext cx="7772040" cy="3639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11. Who is the father of internet?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Charles Babbage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Vint Cerf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Dennis Ritchie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Martin Cooper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2"/>
          <p:cNvSpPr/>
          <p:nvPr/>
        </p:nvSpPr>
        <p:spPr>
          <a:xfrm>
            <a:off x="914400" y="914400"/>
            <a:ext cx="7772040" cy="4127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12. When was the first public demonstration of electric light by Thomas Edison?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1876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1879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1882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1885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2"/>
          <p:cNvSpPr/>
          <p:nvPr/>
        </p:nvSpPr>
        <p:spPr>
          <a:xfrm>
            <a:off x="914400" y="914400"/>
            <a:ext cx="7772040" cy="4553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13. What is the significance of the work of Leonardo da Vinci in mechanical engineering?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He invented the steam engine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He designed numerous mechanical devices and concepts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He developed the first hydraulic press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He created the first working airplane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2"/>
          <p:cNvSpPr/>
          <p:nvPr/>
        </p:nvSpPr>
        <p:spPr>
          <a:xfrm>
            <a:off x="914400" y="914400"/>
            <a:ext cx="7772040" cy="4168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14. Program designed to perform specific task is known as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System Software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Application Software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Utility program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Operating System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6AD5ED7-F775-E9B1-15D3-76030166C28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55779" y="1278294"/>
            <a:ext cx="7874677" cy="418011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should be 4 members in each team.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will be 2 rounds in the quiz: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Round 1: Elimination round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Round 2: Final round</a:t>
            </a:r>
            <a:endParaRPr lang="hi-IN" sz="2400" dirty="0"/>
          </a:p>
          <a:p>
            <a:endParaRPr lang="hi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146790-AFFF-F4E6-036F-99B209FDF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779" y="451962"/>
            <a:ext cx="7650742" cy="1142640"/>
          </a:xfrm>
        </p:spPr>
        <p:txBody>
          <a:bodyPr/>
          <a:lstStyle/>
          <a:p>
            <a:r>
              <a:rPr lang="en-IN" dirty="0"/>
              <a:t>Introduction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3809857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2"/>
          <p:cNvSpPr/>
          <p:nvPr/>
        </p:nvSpPr>
        <p:spPr>
          <a:xfrm>
            <a:off x="914400" y="914400"/>
            <a:ext cx="7772040" cy="3152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15. Bit stands for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Binary digits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Bit of system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A part of Byte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All of the above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CD14C-6606-AFC3-C535-6CC0B4346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49" y="274680"/>
            <a:ext cx="7939991" cy="1274202"/>
          </a:xfrm>
        </p:spPr>
        <p:txBody>
          <a:bodyPr/>
          <a:lstStyle/>
          <a:p>
            <a:r>
              <a:rPr lang="en-IN" dirty="0"/>
              <a:t>Round 1 – Elimination Round</a:t>
            </a:r>
            <a:endParaRPr lang="hi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9CDCA4-5326-468A-DCFA-2FF710F0E0E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46448" y="1119673"/>
            <a:ext cx="7939991" cy="446936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There will be 15 MCQ Questions for all teams.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Selected top 5 teams will be promoted for the 2nd round.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30 seconds will be allotted for each question.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Marking:</a:t>
            </a:r>
          </a:p>
          <a:p>
            <a:pPr lvl="1"/>
            <a:r>
              <a:rPr lang="en-US" dirty="0"/>
              <a:t>         +4 for right answer. o -1 for wrong answer.</a:t>
            </a:r>
          </a:p>
          <a:p>
            <a:pPr lvl="1"/>
            <a:r>
              <a:rPr lang="en-US" dirty="0"/>
              <a:t>          0 marks for no answer.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1631208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71FCC-EA40-F362-76E6-729918055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10" y="284011"/>
            <a:ext cx="8378890" cy="1142640"/>
          </a:xfrm>
        </p:spPr>
        <p:txBody>
          <a:bodyPr/>
          <a:lstStyle/>
          <a:p>
            <a:r>
              <a:rPr lang="en-IN" dirty="0"/>
              <a:t>Round 2: Final Round</a:t>
            </a:r>
            <a:endParaRPr lang="hi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C2A74-E6CD-8328-BEA8-2DC9355CECB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765110" y="1035699"/>
            <a:ext cx="7921330" cy="508518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round will be oral.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5 Questions will be asked to each team.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Marking:</a:t>
            </a:r>
          </a:p>
          <a:p>
            <a:pPr lvl="1"/>
            <a:r>
              <a:rPr lang="en-US" sz="2000" dirty="0"/>
              <a:t>         +10 for right answer.</a:t>
            </a:r>
          </a:p>
          <a:p>
            <a:pPr lvl="1"/>
            <a:r>
              <a:rPr lang="en-US" sz="2000" dirty="0"/>
              <a:t>         -4 for wrong answer.</a:t>
            </a:r>
          </a:p>
          <a:p>
            <a:pPr lvl="1"/>
            <a:r>
              <a:rPr lang="en-US" sz="2000" dirty="0"/>
              <a:t>         0 marks for no answer.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45 seconds will be allotted for each new question in this round.</a:t>
            </a:r>
            <a:endParaRPr lang="hi-IN" sz="2400" dirty="0"/>
          </a:p>
        </p:txBody>
      </p:sp>
    </p:spTree>
    <p:extLst>
      <p:ext uri="{BB962C8B-B14F-4D97-AF65-F5344CB8AC3E}">
        <p14:creationId xmlns:p14="http://schemas.microsoft.com/office/powerpoint/2010/main" val="4143816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B554A42-9C37-0905-EC84-47B556589ECD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4400" b="1" dirty="0">
                <a:solidFill>
                  <a:schemeClr val="bg1">
                    <a:lumMod val="50000"/>
                  </a:schemeClr>
                </a:solidFill>
              </a:rPr>
              <a:t>Let’s Begin the Show Down…</a:t>
            </a:r>
            <a:endParaRPr lang="hi-IN" sz="4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373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2"/>
          <p:cNvSpPr/>
          <p:nvPr/>
        </p:nvSpPr>
        <p:spPr>
          <a:xfrm>
            <a:off x="914400" y="914400"/>
            <a:ext cx="7772040" cy="479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1. Which phenomenon describes the splitting of a single particle into two particles, such as electron-positron pairs, in the presence of a strong electric field?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Annihilation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Photoelectric effect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Compton scattering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Pair production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2"/>
          <p:cNvSpPr/>
          <p:nvPr/>
        </p:nvSpPr>
        <p:spPr>
          <a:xfrm>
            <a:off x="914400" y="914400"/>
            <a:ext cx="7772040" cy="3559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2. Which was the first general-purpose electronic digital computer?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ENIAC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UNIVAC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IBM 701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Mark I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2"/>
          <p:cNvSpPr/>
          <p:nvPr/>
        </p:nvSpPr>
        <p:spPr>
          <a:xfrm>
            <a:off x="914400" y="914400"/>
            <a:ext cx="7772040" cy="3680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3. Who is considered the father of computer science?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Alan Turing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Charles Babbage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John von Neumann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Ada Lovelace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2"/>
          <p:cNvSpPr/>
          <p:nvPr/>
        </p:nvSpPr>
        <p:spPr>
          <a:xfrm>
            <a:off x="914400" y="914400"/>
            <a:ext cx="7772040" cy="4168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2001"/>
              </a:spcAft>
            </a:pPr>
            <a:r>
              <a:rPr lang="en-US" sz="3200" b="1" strike="noStrike" spc="-1">
                <a:solidFill>
                  <a:srgbClr val="000000"/>
                </a:solidFill>
                <a:latin typeface="Calibri"/>
              </a:rPr>
              <a:t>4. Which of the following is responsible for mediating the electromagnetic force?</a:t>
            </a:r>
            <a:endParaRPr lang="en-IN" sz="32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A. Graviton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B. Gluon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C. Photon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  <a:p>
            <a:pPr>
              <a:lnSpc>
                <a:spcPct val="100000"/>
              </a:lnSpc>
              <a:spcAft>
                <a:spcPts val="1001"/>
              </a:spcAf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D. W boson</a:t>
            </a:r>
            <a:endParaRPr lang="en-IN" sz="2800" b="0" strike="noStrike" spc="-1">
              <a:solidFill>
                <a:srgbClr val="FFFFFF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630</Words>
  <Application>Microsoft Office PowerPoint</Application>
  <PresentationFormat>On-screen Show (4:3)</PresentationFormat>
  <Paragraphs>111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Introduction</vt:lpstr>
      <vt:lpstr>Round 1 – Elimination Round</vt:lpstr>
      <vt:lpstr>Round 2: Final 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pc</dc:creator>
  <dc:description>generated using python-pptx</dc:description>
  <cp:lastModifiedBy>Abhishek Yadav</cp:lastModifiedBy>
  <cp:revision>24</cp:revision>
  <dcterms:created xsi:type="dcterms:W3CDTF">2013-01-27T09:14:16Z</dcterms:created>
  <dcterms:modified xsi:type="dcterms:W3CDTF">2024-05-23T19:29:41Z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